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6"/>
  </p:notesMasterIdLst>
  <p:sldIdLst>
    <p:sldId id="256" r:id="rId5"/>
  </p:sldIdLst>
  <p:sldSz cx="7772400" cy="10058400"/>
  <p:notesSz cx="6858000" cy="9144000"/>
  <p:defaultTextStyle>
    <a:defPPr>
      <a:defRPr lang="en-US"/>
    </a:defPPr>
    <a:lvl1pPr marL="0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1pPr>
    <a:lvl2pPr marL="509412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2pPr>
    <a:lvl3pPr marL="1018824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3pPr>
    <a:lvl4pPr marL="1528237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4pPr>
    <a:lvl5pPr marL="2037649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5pPr>
    <a:lvl6pPr marL="2547061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6pPr>
    <a:lvl7pPr marL="3056473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7pPr>
    <a:lvl8pPr marL="3565886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8pPr>
    <a:lvl9pPr marL="4075298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68">
          <p15:clr>
            <a:srgbClr val="A4A3A4"/>
          </p15:clr>
        </p15:guide>
        <p15:guide id="2" pos="244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553"/>
    <p:restoredTop sz="94654"/>
  </p:normalViewPr>
  <p:slideViewPr>
    <p:cSldViewPr>
      <p:cViewPr>
        <p:scale>
          <a:sx n="125" d="100"/>
          <a:sy n="125" d="100"/>
        </p:scale>
        <p:origin x="1256" y="144"/>
      </p:cViewPr>
      <p:guideLst>
        <p:guide orient="horz" pos="3168"/>
        <p:guide pos="244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852C16-4951-ED41-B36C-F0DF6C81CC83}" type="datetimeFigureOut">
              <a:rPr lang="en-US" smtClean="0"/>
              <a:t>9/7/18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36788" y="1143000"/>
            <a:ext cx="23844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5E16E9-6C5D-C043-91D1-658768D448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70493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5E16E9-6C5D-C043-91D1-658768D4481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73630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3124626"/>
            <a:ext cx="6606540" cy="2156036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65860" y="5699760"/>
            <a:ext cx="5440680" cy="257048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094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188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282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376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5470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0564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565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0752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CF67E-EA61-4E72-A759-70040F40CFC6}" type="datetimeFigureOut">
              <a:rPr lang="en-US" smtClean="0"/>
              <a:pPr/>
              <a:t>9/7/18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5C8B2-E607-4208-BE50-03970159554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CF67E-EA61-4E72-A759-70040F40CFC6}" type="datetimeFigureOut">
              <a:rPr lang="en-US" smtClean="0"/>
              <a:pPr/>
              <a:t>9/7/18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5C8B2-E607-4208-BE50-03970159554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226242" y="537846"/>
            <a:ext cx="1311593" cy="1144143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91466" y="537846"/>
            <a:ext cx="3805238" cy="1144143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CF67E-EA61-4E72-A759-70040F40CFC6}" type="datetimeFigureOut">
              <a:rPr lang="en-US" smtClean="0"/>
              <a:pPr/>
              <a:t>9/7/18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5C8B2-E607-4208-BE50-03970159554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CF67E-EA61-4E72-A759-70040F40CFC6}" type="datetimeFigureOut">
              <a:rPr lang="en-US" smtClean="0"/>
              <a:pPr/>
              <a:t>9/7/18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5C8B2-E607-4208-BE50-03970159554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3966" y="6463454"/>
            <a:ext cx="6606540" cy="1997710"/>
          </a:xfrm>
        </p:spPr>
        <p:txBody>
          <a:bodyPr anchor="t"/>
          <a:lstStyle>
            <a:lvl1pPr algn="l">
              <a:defRPr sz="45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3966" y="4263180"/>
            <a:ext cx="6606540" cy="2200274"/>
          </a:xfrm>
        </p:spPr>
        <p:txBody>
          <a:bodyPr anchor="b"/>
          <a:lstStyle>
            <a:lvl1pPr marL="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509412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101882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2823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203764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54706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305647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56588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407529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CF67E-EA61-4E72-A759-70040F40CFC6}" type="datetimeFigureOut">
              <a:rPr lang="en-US" smtClean="0"/>
              <a:pPr/>
              <a:t>9/7/18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5C8B2-E607-4208-BE50-03970159554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91466" y="3129281"/>
            <a:ext cx="2558415" cy="8849996"/>
          </a:xfrm>
        </p:spPr>
        <p:txBody>
          <a:bodyPr/>
          <a:lstStyle>
            <a:lvl1pPr>
              <a:defRPr sz="3100"/>
            </a:lvl1pPr>
            <a:lvl2pPr>
              <a:defRPr sz="27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979421" y="3129281"/>
            <a:ext cx="2558415" cy="8849996"/>
          </a:xfrm>
        </p:spPr>
        <p:txBody>
          <a:bodyPr/>
          <a:lstStyle>
            <a:lvl1pPr>
              <a:defRPr sz="3100"/>
            </a:lvl1pPr>
            <a:lvl2pPr>
              <a:defRPr sz="27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CF67E-EA61-4E72-A759-70040F40CFC6}" type="datetimeFigureOut">
              <a:rPr lang="en-US" smtClean="0"/>
              <a:pPr/>
              <a:t>9/7/18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5C8B2-E607-4208-BE50-03970159554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620" y="402802"/>
            <a:ext cx="6995160" cy="16764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" y="2251499"/>
            <a:ext cx="3434160" cy="938318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09412" indent="0">
              <a:buNone/>
              <a:defRPr sz="2200" b="1"/>
            </a:lvl2pPr>
            <a:lvl3pPr marL="1018824" indent="0">
              <a:buNone/>
              <a:defRPr sz="2000" b="1"/>
            </a:lvl3pPr>
            <a:lvl4pPr marL="1528237" indent="0">
              <a:buNone/>
              <a:defRPr sz="1800" b="1"/>
            </a:lvl4pPr>
            <a:lvl5pPr marL="2037649" indent="0">
              <a:buNone/>
              <a:defRPr sz="1800" b="1"/>
            </a:lvl5pPr>
            <a:lvl6pPr marL="2547061" indent="0">
              <a:buNone/>
              <a:defRPr sz="1800" b="1"/>
            </a:lvl6pPr>
            <a:lvl7pPr marL="3056473" indent="0">
              <a:buNone/>
              <a:defRPr sz="1800" b="1"/>
            </a:lvl7pPr>
            <a:lvl8pPr marL="3565886" indent="0">
              <a:buNone/>
              <a:defRPr sz="1800" b="1"/>
            </a:lvl8pPr>
            <a:lvl9pPr marL="4075298" indent="0">
              <a:buNone/>
              <a:defRPr sz="18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8620" y="3189817"/>
            <a:ext cx="3434160" cy="5795222"/>
          </a:xfrm>
        </p:spPr>
        <p:txBody>
          <a:bodyPr/>
          <a:lstStyle>
            <a:lvl1pPr>
              <a:defRPr sz="27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8272" y="2251499"/>
            <a:ext cx="3435508" cy="938318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09412" indent="0">
              <a:buNone/>
              <a:defRPr sz="2200" b="1"/>
            </a:lvl2pPr>
            <a:lvl3pPr marL="1018824" indent="0">
              <a:buNone/>
              <a:defRPr sz="2000" b="1"/>
            </a:lvl3pPr>
            <a:lvl4pPr marL="1528237" indent="0">
              <a:buNone/>
              <a:defRPr sz="1800" b="1"/>
            </a:lvl4pPr>
            <a:lvl5pPr marL="2037649" indent="0">
              <a:buNone/>
              <a:defRPr sz="1800" b="1"/>
            </a:lvl5pPr>
            <a:lvl6pPr marL="2547061" indent="0">
              <a:buNone/>
              <a:defRPr sz="1800" b="1"/>
            </a:lvl6pPr>
            <a:lvl7pPr marL="3056473" indent="0">
              <a:buNone/>
              <a:defRPr sz="1800" b="1"/>
            </a:lvl7pPr>
            <a:lvl8pPr marL="3565886" indent="0">
              <a:buNone/>
              <a:defRPr sz="1800" b="1"/>
            </a:lvl8pPr>
            <a:lvl9pPr marL="4075298" indent="0">
              <a:buNone/>
              <a:defRPr sz="18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48272" y="3189817"/>
            <a:ext cx="3435508" cy="5795222"/>
          </a:xfrm>
        </p:spPr>
        <p:txBody>
          <a:bodyPr/>
          <a:lstStyle>
            <a:lvl1pPr>
              <a:defRPr sz="27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CF67E-EA61-4E72-A759-70040F40CFC6}" type="datetimeFigureOut">
              <a:rPr lang="en-US" smtClean="0"/>
              <a:pPr/>
              <a:t>9/7/18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5C8B2-E607-4208-BE50-03970159554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CF67E-EA61-4E72-A759-70040F40CFC6}" type="datetimeFigureOut">
              <a:rPr lang="en-US" smtClean="0"/>
              <a:pPr/>
              <a:t>9/7/18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5C8B2-E607-4208-BE50-03970159554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CF67E-EA61-4E72-A759-70040F40CFC6}" type="datetimeFigureOut">
              <a:rPr lang="en-US" smtClean="0"/>
              <a:pPr/>
              <a:t>9/7/18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5C8B2-E607-4208-BE50-03970159554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621" y="400474"/>
            <a:ext cx="2557066" cy="1704340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38793" y="400474"/>
            <a:ext cx="4344988" cy="8584566"/>
          </a:xfrm>
        </p:spPr>
        <p:txBody>
          <a:bodyPr/>
          <a:lstStyle>
            <a:lvl1pPr>
              <a:defRPr sz="3600"/>
            </a:lvl1pPr>
            <a:lvl2pPr>
              <a:defRPr sz="3100"/>
            </a:lvl2pPr>
            <a:lvl3pPr>
              <a:defRPr sz="27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8621" y="2104814"/>
            <a:ext cx="2557066" cy="6880226"/>
          </a:xfrm>
        </p:spPr>
        <p:txBody>
          <a:bodyPr/>
          <a:lstStyle>
            <a:lvl1pPr marL="0" indent="0">
              <a:buNone/>
              <a:defRPr sz="1600"/>
            </a:lvl1pPr>
            <a:lvl2pPr marL="509412" indent="0">
              <a:buNone/>
              <a:defRPr sz="1300"/>
            </a:lvl2pPr>
            <a:lvl3pPr marL="1018824" indent="0">
              <a:buNone/>
              <a:defRPr sz="1100"/>
            </a:lvl3pPr>
            <a:lvl4pPr marL="1528237" indent="0">
              <a:buNone/>
              <a:defRPr sz="1000"/>
            </a:lvl4pPr>
            <a:lvl5pPr marL="2037649" indent="0">
              <a:buNone/>
              <a:defRPr sz="1000"/>
            </a:lvl5pPr>
            <a:lvl6pPr marL="2547061" indent="0">
              <a:buNone/>
              <a:defRPr sz="1000"/>
            </a:lvl6pPr>
            <a:lvl7pPr marL="3056473" indent="0">
              <a:buNone/>
              <a:defRPr sz="1000"/>
            </a:lvl7pPr>
            <a:lvl8pPr marL="3565886" indent="0">
              <a:buNone/>
              <a:defRPr sz="1000"/>
            </a:lvl8pPr>
            <a:lvl9pPr marL="4075298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CF67E-EA61-4E72-A759-70040F40CFC6}" type="datetimeFigureOut">
              <a:rPr lang="en-US" smtClean="0"/>
              <a:pPr/>
              <a:t>9/7/18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5C8B2-E607-4208-BE50-03970159554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3445" y="7040881"/>
            <a:ext cx="4663440" cy="831216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3445" y="898736"/>
            <a:ext cx="4663440" cy="6035040"/>
          </a:xfrm>
        </p:spPr>
        <p:txBody>
          <a:bodyPr/>
          <a:lstStyle>
            <a:lvl1pPr marL="0" indent="0">
              <a:buNone/>
              <a:defRPr sz="3600"/>
            </a:lvl1pPr>
            <a:lvl2pPr marL="509412" indent="0">
              <a:buNone/>
              <a:defRPr sz="3100"/>
            </a:lvl2pPr>
            <a:lvl3pPr marL="1018824" indent="0">
              <a:buNone/>
              <a:defRPr sz="2700"/>
            </a:lvl3pPr>
            <a:lvl4pPr marL="1528237" indent="0">
              <a:buNone/>
              <a:defRPr sz="2200"/>
            </a:lvl4pPr>
            <a:lvl5pPr marL="2037649" indent="0">
              <a:buNone/>
              <a:defRPr sz="2200"/>
            </a:lvl5pPr>
            <a:lvl6pPr marL="2547061" indent="0">
              <a:buNone/>
              <a:defRPr sz="2200"/>
            </a:lvl6pPr>
            <a:lvl7pPr marL="3056473" indent="0">
              <a:buNone/>
              <a:defRPr sz="2200"/>
            </a:lvl7pPr>
            <a:lvl8pPr marL="3565886" indent="0">
              <a:buNone/>
              <a:defRPr sz="2200"/>
            </a:lvl8pPr>
            <a:lvl9pPr marL="4075298" indent="0">
              <a:buNone/>
              <a:defRPr sz="22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3445" y="7872097"/>
            <a:ext cx="4663440" cy="1180464"/>
          </a:xfrm>
        </p:spPr>
        <p:txBody>
          <a:bodyPr/>
          <a:lstStyle>
            <a:lvl1pPr marL="0" indent="0">
              <a:buNone/>
              <a:defRPr sz="1600"/>
            </a:lvl1pPr>
            <a:lvl2pPr marL="509412" indent="0">
              <a:buNone/>
              <a:defRPr sz="1300"/>
            </a:lvl2pPr>
            <a:lvl3pPr marL="1018824" indent="0">
              <a:buNone/>
              <a:defRPr sz="1100"/>
            </a:lvl3pPr>
            <a:lvl4pPr marL="1528237" indent="0">
              <a:buNone/>
              <a:defRPr sz="1000"/>
            </a:lvl4pPr>
            <a:lvl5pPr marL="2037649" indent="0">
              <a:buNone/>
              <a:defRPr sz="1000"/>
            </a:lvl5pPr>
            <a:lvl6pPr marL="2547061" indent="0">
              <a:buNone/>
              <a:defRPr sz="1000"/>
            </a:lvl6pPr>
            <a:lvl7pPr marL="3056473" indent="0">
              <a:buNone/>
              <a:defRPr sz="1000"/>
            </a:lvl7pPr>
            <a:lvl8pPr marL="3565886" indent="0">
              <a:buNone/>
              <a:defRPr sz="1000"/>
            </a:lvl8pPr>
            <a:lvl9pPr marL="4075298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CF67E-EA61-4E72-A759-70040F40CFC6}" type="datetimeFigureOut">
              <a:rPr lang="en-US" smtClean="0"/>
              <a:pPr/>
              <a:t>9/7/18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5C8B2-E607-4208-BE50-03970159554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8620" y="402802"/>
            <a:ext cx="6995160" cy="1676400"/>
          </a:xfrm>
          <a:prstGeom prst="rect">
            <a:avLst/>
          </a:prstGeom>
        </p:spPr>
        <p:txBody>
          <a:bodyPr vert="horz" lIns="101882" tIns="50941" rIns="101882" bIns="50941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" y="2346962"/>
            <a:ext cx="6995160" cy="6638079"/>
          </a:xfrm>
          <a:prstGeom prst="rect">
            <a:avLst/>
          </a:prstGeom>
        </p:spPr>
        <p:txBody>
          <a:bodyPr vert="horz" lIns="101882" tIns="50941" rIns="101882" bIns="50941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8620" y="9322648"/>
            <a:ext cx="1813560" cy="535516"/>
          </a:xfrm>
          <a:prstGeom prst="rect">
            <a:avLst/>
          </a:prstGeom>
        </p:spPr>
        <p:txBody>
          <a:bodyPr vert="horz" lIns="101882" tIns="50941" rIns="101882" bIns="50941" rtlCol="0" anchor="ctr"/>
          <a:lstStyle>
            <a:lvl1pPr algn="l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3CF67E-EA61-4E72-A759-70040F40CFC6}" type="datetimeFigureOut">
              <a:rPr lang="en-US" smtClean="0"/>
              <a:pPr/>
              <a:t>9/7/18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55570" y="9322648"/>
            <a:ext cx="2461260" cy="535516"/>
          </a:xfrm>
          <a:prstGeom prst="rect">
            <a:avLst/>
          </a:prstGeom>
        </p:spPr>
        <p:txBody>
          <a:bodyPr vert="horz" lIns="101882" tIns="50941" rIns="101882" bIns="50941" rtlCol="0" anchor="ctr"/>
          <a:lstStyle>
            <a:lvl1pPr algn="ct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570220" y="9322648"/>
            <a:ext cx="1813560" cy="535516"/>
          </a:xfrm>
          <a:prstGeom prst="rect">
            <a:avLst/>
          </a:prstGeom>
        </p:spPr>
        <p:txBody>
          <a:bodyPr vert="horz" lIns="101882" tIns="50941" rIns="101882" bIns="50941" rtlCol="0" anchor="ctr"/>
          <a:lstStyle>
            <a:lvl1pPr algn="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E5C8B2-E607-4208-BE50-03970159554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018824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82059" indent="-382059" algn="l" defTabSz="1018824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27795" indent="-318383" algn="l" defTabSz="1018824" rtl="0" eaLnBrk="1" latinLnBrk="0" hangingPunct="1">
        <a:spcBef>
          <a:spcPct val="20000"/>
        </a:spcBef>
        <a:buFont typeface="Arial" pitchFamily="34" charset="0"/>
        <a:buChar char="–"/>
        <a:defRPr sz="3100" kern="1200">
          <a:solidFill>
            <a:schemeClr val="tx1"/>
          </a:solidFill>
          <a:latin typeface="+mn-lt"/>
          <a:ea typeface="+mn-ea"/>
          <a:cs typeface="+mn-cs"/>
        </a:defRPr>
      </a:lvl2pPr>
      <a:lvl3pPr marL="1273531" indent="-254706" algn="l" defTabSz="1018824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782943" indent="-254706" algn="l" defTabSz="1018824" rtl="0" eaLnBrk="1" latinLnBrk="0" hangingPunct="1">
        <a:spcBef>
          <a:spcPct val="20000"/>
        </a:spcBef>
        <a:buFont typeface="Arial" pitchFamily="34" charset="0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92355" indent="-254706" algn="l" defTabSz="1018824" rtl="0" eaLnBrk="1" latinLnBrk="0" hangingPunct="1">
        <a:spcBef>
          <a:spcPct val="20000"/>
        </a:spcBef>
        <a:buFont typeface="Arial" pitchFamily="34" charset="0"/>
        <a:buChar char="»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801767" indent="-254706" algn="l" defTabSz="1018824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311180" indent="-254706" algn="l" defTabSz="1018824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820592" indent="-254706" algn="l" defTabSz="1018824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330004" indent="-254706" algn="l" defTabSz="1018824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9412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18824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28237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37649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47061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56473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65886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75298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/>
          <p:cNvSpPr/>
          <p:nvPr/>
        </p:nvSpPr>
        <p:spPr>
          <a:xfrm>
            <a:off x="0" y="1234690"/>
            <a:ext cx="7772400" cy="41148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0" y="5661204"/>
            <a:ext cx="7772400" cy="41148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1143000" y="382048"/>
            <a:ext cx="5975386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400" b="1" dirty="0"/>
              <a:t>Deleting Interviews from the Mobile App</a:t>
            </a:r>
          </a:p>
        </p:txBody>
      </p:sp>
      <p:pic>
        <p:nvPicPr>
          <p:cNvPr id="7" name="Picture 6" descr="130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17936" y="381000"/>
            <a:ext cx="533400" cy="533400"/>
          </a:xfrm>
          <a:prstGeom prst="rect">
            <a:avLst/>
          </a:prstGeom>
        </p:spPr>
      </p:pic>
      <p:sp>
        <p:nvSpPr>
          <p:cNvPr id="23" name="Rectangle 22"/>
          <p:cNvSpPr/>
          <p:nvPr/>
        </p:nvSpPr>
        <p:spPr>
          <a:xfrm>
            <a:off x="488731" y="1360814"/>
            <a:ext cx="1524000" cy="609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0" rIns="91440" bIns="0" rtlCol="0" anchor="ctr" anchorCtr="0"/>
          <a:lstStyle/>
          <a:p>
            <a:r>
              <a:rPr lang="en-US" sz="1100" dirty="0">
                <a:solidFill>
                  <a:schemeClr val="tx1"/>
                </a:solidFill>
              </a:rPr>
              <a:t>1. Tap the Interviewer</a:t>
            </a:r>
          </a:p>
        </p:txBody>
      </p:sp>
      <p:sp>
        <p:nvSpPr>
          <p:cNvPr id="24" name="Rectangle 23"/>
          <p:cNvSpPr/>
          <p:nvPr/>
        </p:nvSpPr>
        <p:spPr>
          <a:xfrm>
            <a:off x="2254468" y="1355559"/>
            <a:ext cx="1524000" cy="609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0" rIns="91440" bIns="0" rtlCol="0" anchor="ctr" anchorCtr="0"/>
          <a:lstStyle/>
          <a:p>
            <a:r>
              <a:rPr lang="en-US" sz="1200" dirty="0">
                <a:solidFill>
                  <a:schemeClr val="tx1"/>
                </a:solidFill>
              </a:rPr>
              <a:t>2. Enter Interviewer’s PIN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4038600" y="1355559"/>
            <a:ext cx="1524000" cy="609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0" rIns="91440" bIns="0" rtlCol="0" anchor="ctr" anchorCtr="0"/>
          <a:lstStyle/>
          <a:p>
            <a:r>
              <a:rPr lang="en-US" sz="1100" dirty="0">
                <a:solidFill>
                  <a:schemeClr val="tx1"/>
                </a:solidFill>
              </a:rPr>
              <a:t>3. Tap the Red X to delete the interview OR…</a:t>
            </a:r>
          </a:p>
        </p:txBody>
      </p:sp>
      <p:sp>
        <p:nvSpPr>
          <p:cNvPr id="26" name="Rectangle 25"/>
          <p:cNvSpPr/>
          <p:nvPr/>
        </p:nvSpPr>
        <p:spPr>
          <a:xfrm>
            <a:off x="5775434" y="1355559"/>
            <a:ext cx="1524000" cy="609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0" rIns="91440" bIns="0" rtlCol="0" anchor="ctr" anchorCtr="0"/>
          <a:lstStyle/>
          <a:p>
            <a:r>
              <a:rPr lang="en-US" sz="1200" dirty="0">
                <a:solidFill>
                  <a:schemeClr val="tx1"/>
                </a:solidFill>
              </a:rPr>
              <a:t>4. If no Red X, Tap the interview</a:t>
            </a:r>
          </a:p>
        </p:txBody>
      </p:sp>
      <p:sp>
        <p:nvSpPr>
          <p:cNvPr id="28" name="Rectangle 27"/>
          <p:cNvSpPr/>
          <p:nvPr/>
        </p:nvSpPr>
        <p:spPr>
          <a:xfrm>
            <a:off x="482732" y="5874607"/>
            <a:ext cx="1524000" cy="609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0" rIns="91440" bIns="0" rtlCol="0" anchor="ctr" anchorCtr="0"/>
          <a:lstStyle/>
          <a:p>
            <a:r>
              <a:rPr lang="en-US" sz="1200" dirty="0">
                <a:solidFill>
                  <a:schemeClr val="tx1"/>
                </a:solidFill>
              </a:rPr>
              <a:t>5. Tap [Transfer] to save the interview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2270234" y="5871411"/>
            <a:ext cx="1524000" cy="609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0" rIns="91440" bIns="0" rtlCol="0" anchor="ctr" anchorCtr="0"/>
          <a:lstStyle/>
          <a:p>
            <a:r>
              <a:rPr lang="en-US" sz="1200" dirty="0">
                <a:solidFill>
                  <a:schemeClr val="tx1"/>
                </a:solidFill>
              </a:rPr>
              <a:t>6. Tap the arrow to return to interview page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4072497" y="5871411"/>
            <a:ext cx="1524000" cy="609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0" rIns="91440" bIns="0" rtlCol="0" anchor="ctr" anchorCtr="0"/>
          <a:lstStyle/>
          <a:p>
            <a:r>
              <a:rPr lang="en-US" sz="1200" dirty="0">
                <a:solidFill>
                  <a:schemeClr val="tx1"/>
                </a:solidFill>
              </a:rPr>
              <a:t>7. Tap the Red X to delete the interview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5825097" y="5871411"/>
            <a:ext cx="1524000" cy="609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0" rIns="91440" bIns="0" rtlCol="0" anchor="ctr" anchorCtr="0"/>
          <a:lstStyle/>
          <a:p>
            <a:r>
              <a:rPr lang="en-US" sz="1050" dirty="0">
                <a:solidFill>
                  <a:schemeClr val="tx1"/>
                </a:solidFill>
              </a:rPr>
              <a:t>8. Tap [Delete]</a:t>
            </a:r>
          </a:p>
        </p:txBody>
      </p:sp>
      <p:pic>
        <p:nvPicPr>
          <p:cNvPr id="42" name="Picture 41">
            <a:extLst>
              <a:ext uri="{FF2B5EF4-FFF2-40B4-BE49-F238E27FC236}">
                <a16:creationId xmlns:a16="http://schemas.microsoft.com/office/drawing/2014/main" id="{FAB2ACDB-8E62-574A-A4EA-D4627C734752}"/>
              </a:ext>
            </a:extLst>
          </p:cNvPr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732" y="2050468"/>
            <a:ext cx="1527048" cy="3044952"/>
          </a:xfrm>
          <a:prstGeom prst="rect">
            <a:avLst/>
          </a:prstGeom>
        </p:spPr>
      </p:pic>
      <p:pic>
        <p:nvPicPr>
          <p:cNvPr id="44" name="Picture 43">
            <a:extLst>
              <a:ext uri="{FF2B5EF4-FFF2-40B4-BE49-F238E27FC236}">
                <a16:creationId xmlns:a16="http://schemas.microsoft.com/office/drawing/2014/main" id="{F5F74236-92D1-DF49-93B7-713BA5791A95}"/>
              </a:ext>
            </a:extLst>
          </p:cNvPr>
          <p:cNvPicPr>
            <a:picLocks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420" y="2050468"/>
            <a:ext cx="1527048" cy="3044952"/>
          </a:xfrm>
          <a:prstGeom prst="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id="{E22CD695-2352-6846-935E-FEA2D2682390}"/>
              </a:ext>
            </a:extLst>
          </p:cNvPr>
          <p:cNvPicPr>
            <a:picLocks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8600" y="2060628"/>
            <a:ext cx="1527048" cy="3044952"/>
          </a:xfrm>
          <a:prstGeom prst="rect">
            <a:avLst/>
          </a:prstGeom>
        </p:spPr>
      </p:pic>
      <p:pic>
        <p:nvPicPr>
          <p:cNvPr id="50" name="Picture 49">
            <a:extLst>
              <a:ext uri="{FF2B5EF4-FFF2-40B4-BE49-F238E27FC236}">
                <a16:creationId xmlns:a16="http://schemas.microsoft.com/office/drawing/2014/main" id="{7F2D1093-4962-614E-A1C5-66070CDFDE6F}"/>
              </a:ext>
            </a:extLst>
          </p:cNvPr>
          <p:cNvPicPr>
            <a:picLocks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2386" y="2050549"/>
            <a:ext cx="1527048" cy="3044952"/>
          </a:xfrm>
          <a:prstGeom prst="rect">
            <a:avLst/>
          </a:prstGeom>
        </p:spPr>
      </p:pic>
      <p:pic>
        <p:nvPicPr>
          <p:cNvPr id="52" name="Picture 51">
            <a:extLst>
              <a:ext uri="{FF2B5EF4-FFF2-40B4-BE49-F238E27FC236}">
                <a16:creationId xmlns:a16="http://schemas.microsoft.com/office/drawing/2014/main" id="{46318E6F-4D81-0D47-9E62-AEC1CA56CE40}"/>
              </a:ext>
            </a:extLst>
          </p:cNvPr>
          <p:cNvPicPr>
            <a:picLocks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060" y="6598148"/>
            <a:ext cx="1527048" cy="3044952"/>
          </a:xfrm>
          <a:prstGeom prst="rect">
            <a:avLst/>
          </a:prstGeom>
        </p:spPr>
      </p:pic>
      <p:pic>
        <p:nvPicPr>
          <p:cNvPr id="54" name="Picture 53">
            <a:extLst>
              <a:ext uri="{FF2B5EF4-FFF2-40B4-BE49-F238E27FC236}">
                <a16:creationId xmlns:a16="http://schemas.microsoft.com/office/drawing/2014/main" id="{C8ECE676-8A0A-7640-B758-19B8B679D0E7}"/>
              </a:ext>
            </a:extLst>
          </p:cNvPr>
          <p:cNvPicPr>
            <a:picLocks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0234" y="6598148"/>
            <a:ext cx="1527048" cy="3044952"/>
          </a:xfrm>
          <a:prstGeom prst="rect">
            <a:avLst/>
          </a:prstGeom>
        </p:spPr>
      </p:pic>
      <p:pic>
        <p:nvPicPr>
          <p:cNvPr id="56" name="Picture 55">
            <a:extLst>
              <a:ext uri="{FF2B5EF4-FFF2-40B4-BE49-F238E27FC236}">
                <a16:creationId xmlns:a16="http://schemas.microsoft.com/office/drawing/2014/main" id="{3C3C01AD-A5D4-1648-8836-E4E8EADD92CC}"/>
              </a:ext>
            </a:extLst>
          </p:cNvPr>
          <p:cNvPicPr>
            <a:picLocks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8067" y="6598148"/>
            <a:ext cx="1527048" cy="3044952"/>
          </a:xfrm>
          <a:prstGeom prst="rect">
            <a:avLst/>
          </a:prstGeom>
        </p:spPr>
      </p:pic>
      <p:pic>
        <p:nvPicPr>
          <p:cNvPr id="58" name="Picture 57">
            <a:extLst>
              <a:ext uri="{FF2B5EF4-FFF2-40B4-BE49-F238E27FC236}">
                <a16:creationId xmlns:a16="http://schemas.microsoft.com/office/drawing/2014/main" id="{C3F88C5B-815D-F24E-AE5C-719BE50D2815}"/>
              </a:ext>
            </a:extLst>
          </p:cNvPr>
          <p:cNvPicPr>
            <a:picLocks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2049" y="6598148"/>
            <a:ext cx="1527048" cy="3044952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02205AF8B3B3D4F95A5A98D2A7DBDEB" ma:contentTypeVersion="8" ma:contentTypeDescription="Create a new document." ma:contentTypeScope="" ma:versionID="4c80e83db6a0a86c36d21c0e23042b85">
  <xsd:schema xmlns:xsd="http://www.w3.org/2001/XMLSchema" xmlns:xs="http://www.w3.org/2001/XMLSchema" xmlns:p="http://schemas.microsoft.com/office/2006/metadata/properties" xmlns:ns2="0a014f89-7407-4005-b363-9f21e92abdf8" xmlns:ns3="ad14dfe0-6c88-4d87-90d0-36b3dd804aaf" targetNamespace="http://schemas.microsoft.com/office/2006/metadata/properties" ma:root="true" ma:fieldsID="61dd6201d5f598829fce12c81cfb1154" ns2:_="" ns3:_="">
    <xsd:import namespace="0a014f89-7407-4005-b363-9f21e92abdf8"/>
    <xsd:import namespace="ad14dfe0-6c88-4d87-90d0-36b3dd804aa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Location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a014f89-7407-4005-b363-9f21e92abdf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MediaServiceAutoTags" ma:internalName="MediaServiceAutoTags" ma:readOnly="true">
      <xsd:simpleType>
        <xsd:restriction base="dms:Text"/>
      </xsd:simpleType>
    </xsd:element>
    <xsd:element name="MediaServiceLocation" ma:index="14" nillable="true" ma:displayName="MediaServiceLocation" ma:internalName="MediaServiceLocation" ma:readOnly="true">
      <xsd:simpleType>
        <xsd:restriction base="dms:Text"/>
      </xsd:simpleType>
    </xsd:element>
    <xsd:element name="MediaServiceOCR" ma:index="15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d14dfe0-6c88-4d87-90d0-36b3dd804aa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5466E242-B208-407B-ADF5-9D56EC5ABA18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F2EBCA2-1B99-4E50-8B95-80F192FBF18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a014f89-7407-4005-b363-9f21e92abdf8"/>
    <ds:schemaRef ds:uri="ad14dfe0-6c88-4d87-90d0-36b3dd804aa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D0810694-CF36-40EF-A0E7-00256A684C5A}">
  <ds:schemaRefs>
    <ds:schemaRef ds:uri="http://schemas.openxmlformats.org/package/2006/metadata/core-properties"/>
    <ds:schemaRef ds:uri="http://purl.org/dc/dcmitype/"/>
    <ds:schemaRef ds:uri="ad14dfe0-6c88-4d87-90d0-36b3dd804aaf"/>
    <ds:schemaRef ds:uri="http://schemas.microsoft.com/office/2006/metadata/properties"/>
    <ds:schemaRef ds:uri="http://schemas.microsoft.com/office/2006/documentManagement/types"/>
    <ds:schemaRef ds:uri="http://purl.org/dc/elements/1.1/"/>
    <ds:schemaRef ds:uri="http://www.w3.org/XML/1998/namespace"/>
    <ds:schemaRef ds:uri="http://purl.org/dc/terms/"/>
    <ds:schemaRef ds:uri="http://schemas.microsoft.com/office/infopath/2007/PartnerControls"/>
    <ds:schemaRef ds:uri="0a014f89-7407-4005-b363-9f21e92abdf8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369</TotalTime>
  <Words>75</Words>
  <Application>Microsoft Macintosh PowerPoint</Application>
  <PresentationFormat>Custom</PresentationFormat>
  <Paragraphs>10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finch</dc:creator>
  <cp:lastModifiedBy>Pattie Stoddard</cp:lastModifiedBy>
  <cp:revision>34</cp:revision>
  <cp:lastPrinted>2018-09-07T19:34:43Z</cp:lastPrinted>
  <dcterms:created xsi:type="dcterms:W3CDTF">2018-03-30T20:06:39Z</dcterms:created>
  <dcterms:modified xsi:type="dcterms:W3CDTF">2018-09-07T20:16:28Z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0x010100402205AF8B3B3D4F95A5A98D2A7DBDEB</vt:lpwstr>
  </property>
</Properties>
</file>